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586" autoAdjust="0"/>
  </p:normalViewPr>
  <p:slideViewPr>
    <p:cSldViewPr snapToGrid="0">
      <p:cViewPr varScale="1">
        <p:scale>
          <a:sx n="114" d="100"/>
          <a:sy n="114" d="100"/>
        </p:scale>
        <p:origin x="3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AF-7E6B-4843-A77D-6763AED9A56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16-BDCC-45EF-A5BF-A0CA184C8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6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AF-7E6B-4843-A77D-6763AED9A56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16-BDCC-45EF-A5BF-A0CA184C8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8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AF-7E6B-4843-A77D-6763AED9A56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16-BDCC-45EF-A5BF-A0CA184C8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02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AF-7E6B-4843-A77D-6763AED9A56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16-BDCC-45EF-A5BF-A0CA184C8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8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AF-7E6B-4843-A77D-6763AED9A56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16-BDCC-45EF-A5BF-A0CA184C8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4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AF-7E6B-4843-A77D-6763AED9A56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16-BDCC-45EF-A5BF-A0CA184C8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5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AF-7E6B-4843-A77D-6763AED9A56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16-BDCC-45EF-A5BF-A0CA184C8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18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AF-7E6B-4843-A77D-6763AED9A56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16-BDCC-45EF-A5BF-A0CA184C8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8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AF-7E6B-4843-A77D-6763AED9A56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16-BDCC-45EF-A5BF-A0CA184C8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9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AF-7E6B-4843-A77D-6763AED9A56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16-BDCC-45EF-A5BF-A0CA184C8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9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AF-7E6B-4843-A77D-6763AED9A56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16-BDCC-45EF-A5BF-A0CA184C8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8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5BEAF-7E6B-4843-A77D-6763AED9A56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9816-BDCC-45EF-A5BF-A0CA184C8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7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6" y="0"/>
            <a:ext cx="10572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5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8" y="0"/>
            <a:ext cx="104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9" y="261610"/>
            <a:ext cx="10681264" cy="67192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00851" y="0"/>
            <a:ext cx="27911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u="sng" dirty="0" smtClean="0"/>
              <a:t>КОНЦЕПЦИЯ РАЗВИТИЯ СЕЛА МЕСЯГУТОВО</a:t>
            </a:r>
            <a:endParaRPr lang="ru-RU" sz="1100" u="sng" dirty="0"/>
          </a:p>
        </p:txBody>
      </p:sp>
    </p:spTree>
    <p:extLst>
      <p:ext uri="{BB962C8B-B14F-4D97-AF65-F5344CB8AC3E}">
        <p14:creationId xmlns:p14="http://schemas.microsoft.com/office/powerpoint/2010/main" val="595675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</Words>
  <Application>Microsoft Office PowerPoint</Application>
  <PresentationFormat>Широкоэкранный</PresentationFormat>
  <Paragraphs>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Arhitektor</cp:lastModifiedBy>
  <cp:revision>10</cp:revision>
  <dcterms:created xsi:type="dcterms:W3CDTF">2019-01-28T04:51:47Z</dcterms:created>
  <dcterms:modified xsi:type="dcterms:W3CDTF">2019-03-13T11:59:43Z</dcterms:modified>
</cp:coreProperties>
</file>